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BB066-9DF1-4EDB-A7BD-4B465CFAC912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BAA71-8035-439E-A621-A62770EE63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0343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FBAA71-8035-439E-A621-A62770EE63E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64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B2DCF-809C-408B-ADDA-B687C9673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ED0F1-0CB9-443F-9CB8-84290F530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4B81A3-0AAC-4666-8A84-05E64B53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5FCD3C-DD0A-4E67-AF7C-BE9A3368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F2C361-DE2C-4EC8-9ABE-1896AF5D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7043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5116A-2FE4-448B-B3FC-FB9A4508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7FEA10-E580-41BD-9A3F-5DE95A7B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CE47E4-9C6A-402E-9959-F4958524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FDEFEC-FED6-4A3F-A0FF-1F736B52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3403FA-5E47-47DB-A359-077CDB4C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1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A5A388-4D71-4A9F-9F80-58C44703C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7209D0-A486-4F4F-8BFF-FEE1FDD9C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59E917-719E-47C7-ADE9-52B12F70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49AAB6-A74A-456C-8619-917FDA4D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B3F4F8-74CE-444C-B74E-DBA4646B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62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B834E-BAB5-489E-A6AE-6D907174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16BCAE-ED74-4B58-A302-4D05E82BF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889BB-5FEB-4607-9041-3C86AF56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C37C77-3129-407A-8A0B-C731DD22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C8839A-8CA5-4DE5-ACBD-99347D15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27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2D0E4-EB3C-4F07-820C-F629592E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F6AB0-C072-4D74-A070-4C92F21E5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8E07F9-9D5E-48A5-8EFF-060725DAC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A6726-7EED-4587-8774-3E462FC6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EF4B6-11E0-4ECC-A073-CFC4D0B0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55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C5716-F4BB-43B8-A77E-E3EF4EB3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EA58F2-A578-4B8A-8182-909B29C07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B61789-822B-4E49-B12C-1DA3273B1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FB2D50-18AD-42A1-9629-8AE2450E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C07F33-E00D-4015-9BD2-4475A6B7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2B5BCD-2490-4700-9146-93262338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120ED-943A-48C1-8752-3226DBD6A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46B51C-88F3-47A8-B3A8-9870BB8A5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37F0D9-8001-4CE9-94AB-216C185FE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234202-A32D-4E0B-8AF4-2DB373E38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8135C87-D764-4FA0-956D-FBEF1338E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ED87FC2-7C3C-4B1C-834E-577CA0AE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DB925A9-8452-4B8D-AF03-4C418004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ABDCFA-D9CD-4B5A-961A-47163DDD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65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AAE96-FED7-4CA5-B883-16D52088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A4310F-31BB-4AF2-A0AA-57DAE829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02D9CD-4196-49B8-8BF5-EB0F7685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B8114B-CBF3-4747-936F-83B4E569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87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F18AA01-C20F-46AE-ACB1-E601E588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00890C8-3652-4E58-B09A-249D3F8EA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F2C299-1A5F-4275-AE09-F1C27DD8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43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3F78F-824D-470F-AAE6-1D533938C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904C35-F17B-4F94-8213-12DAAC40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3A0D08-F02D-4720-ADAE-EA15924F8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689B2D-07CA-4FC3-B5E9-65E98163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1E13D9-B046-4C3B-94C0-EE1A3C7E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73F499-1063-40CF-806D-AC49F3F1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21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B6D07-43CB-45EF-A871-FBBBD0D0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501C2D3-7CC5-4D48-9424-EAB363644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C85207-4042-42BF-BFF2-6A22F710C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07E787-1064-49AA-B336-D06C9A45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F36473-DDE6-4CF7-9284-62F1AC51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6BF137-BA3D-476C-909D-FFE05F5F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7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8BE87C0-F991-414B-BD19-F6E8D8CF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85E7F9-C0D0-4C6D-9432-49909EAC7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685AD2-B017-42B3-AA50-E44DE3320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A3523-4B1B-430D-BFDB-795AB27A1D85}" type="datetimeFigureOut">
              <a:rPr lang="es-ES" smtClean="0"/>
              <a:t>20/03/2020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61E454-31E7-4B5D-8507-E405750DB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61BE1C-10F4-4A7A-8DA9-7B99FBBAB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EB4D4-F090-4D74-9299-22512E06CE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025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ompetencia de atletismo, deporte&#10;&#10;Descripción generada automáticamente">
            <a:extLst>
              <a:ext uri="{FF2B5EF4-FFF2-40B4-BE49-F238E27FC236}">
                <a16:creationId xmlns:a16="http://schemas.microsoft.com/office/drawing/2014/main" id="{01871392-1526-44A1-BF01-6ED8EF95D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85" y="1776754"/>
            <a:ext cx="7676762" cy="479797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10D7E62-3F64-467F-8649-60C9319867FB}"/>
              </a:ext>
            </a:extLst>
          </p:cNvPr>
          <p:cNvSpPr/>
          <p:nvPr/>
        </p:nvSpPr>
        <p:spPr>
          <a:xfrm>
            <a:off x="3756761" y="0"/>
            <a:ext cx="38696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APLICACION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58177407-E361-480E-9AFA-14FF17A0756A}"/>
              </a:ext>
            </a:extLst>
          </p:cNvPr>
          <p:cNvSpPr/>
          <p:nvPr/>
        </p:nvSpPr>
        <p:spPr>
          <a:xfrm>
            <a:off x="5467546" y="923330"/>
            <a:ext cx="424207" cy="688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F2BAAF5-F19F-4F26-8D77-ADC7CF900261}"/>
              </a:ext>
            </a:extLst>
          </p:cNvPr>
          <p:cNvSpPr txBox="1"/>
          <p:nvPr/>
        </p:nvSpPr>
        <p:spPr>
          <a:xfrm>
            <a:off x="9529947" y="2684834"/>
            <a:ext cx="275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Ventana de carga mientras se</a:t>
            </a:r>
          </a:p>
          <a:p>
            <a:r>
              <a:rPr lang="es-ES" sz="1600" dirty="0"/>
              <a:t>crean los objetos que van a ser</a:t>
            </a:r>
          </a:p>
          <a:p>
            <a:r>
              <a:rPr lang="es-ES" sz="1600" dirty="0"/>
              <a:t>utilizados como interfaces.</a:t>
            </a:r>
          </a:p>
        </p:txBody>
      </p:sp>
    </p:spTree>
    <p:extLst>
      <p:ext uri="{BB962C8B-B14F-4D97-AF65-F5344CB8AC3E}">
        <p14:creationId xmlns:p14="http://schemas.microsoft.com/office/powerpoint/2010/main" val="46135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EB0A1775-AE4E-4635-92C5-D0570FCDB68A}"/>
              </a:ext>
            </a:extLst>
          </p:cNvPr>
          <p:cNvSpPr/>
          <p:nvPr/>
        </p:nvSpPr>
        <p:spPr>
          <a:xfrm>
            <a:off x="1489435" y="94269"/>
            <a:ext cx="509047" cy="597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ED1C2A3-28DF-439C-91B0-A14DDC3B7B57}"/>
              </a:ext>
            </a:extLst>
          </p:cNvPr>
          <p:cNvSpPr/>
          <p:nvPr/>
        </p:nvSpPr>
        <p:spPr>
          <a:xfrm>
            <a:off x="9540240" y="1244600"/>
            <a:ext cx="88392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73842F4-0860-4109-9CE0-B94B36C936AD}"/>
              </a:ext>
            </a:extLst>
          </p:cNvPr>
          <p:cNvSpPr/>
          <p:nvPr/>
        </p:nvSpPr>
        <p:spPr>
          <a:xfrm>
            <a:off x="9540240" y="2870200"/>
            <a:ext cx="88392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EB602F-919D-41D1-BD7C-1DE93C241147}"/>
              </a:ext>
            </a:extLst>
          </p:cNvPr>
          <p:cNvSpPr txBox="1"/>
          <p:nvPr/>
        </p:nvSpPr>
        <p:spPr>
          <a:xfrm>
            <a:off x="10668000" y="135814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Registro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1F1C0A-778F-4EAF-9BAC-815A5EE124FA}"/>
              </a:ext>
            </a:extLst>
          </p:cNvPr>
          <p:cNvSpPr txBox="1"/>
          <p:nvPr/>
        </p:nvSpPr>
        <p:spPr>
          <a:xfrm>
            <a:off x="10668000" y="2964934"/>
            <a:ext cx="147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Autenticación</a:t>
            </a:r>
          </a:p>
        </p:txBody>
      </p:sp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20630C55-1EB7-4CB3-9E39-9B0E63DC279D}"/>
              </a:ext>
            </a:extLst>
          </p:cNvPr>
          <p:cNvSpPr/>
          <p:nvPr/>
        </p:nvSpPr>
        <p:spPr>
          <a:xfrm>
            <a:off x="10932998" y="1941765"/>
            <a:ext cx="537328" cy="928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6786F1-C991-4CEB-8A6C-04B082852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9" t="-993" r="1" b="4540"/>
          <a:stretch/>
        </p:blipFill>
        <p:spPr>
          <a:xfrm>
            <a:off x="101600" y="691636"/>
            <a:ext cx="9301445" cy="5135232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C75934D4-16F6-41D5-B13C-3BBAC5792207}"/>
              </a:ext>
            </a:extLst>
          </p:cNvPr>
          <p:cNvSpPr/>
          <p:nvPr/>
        </p:nvSpPr>
        <p:spPr>
          <a:xfrm>
            <a:off x="9540240" y="4495800"/>
            <a:ext cx="88392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634C2165-4EB3-478F-A7DE-929788581F59}"/>
              </a:ext>
            </a:extLst>
          </p:cNvPr>
          <p:cNvSpPr/>
          <p:nvPr/>
        </p:nvSpPr>
        <p:spPr>
          <a:xfrm flipV="1">
            <a:off x="10932998" y="3429000"/>
            <a:ext cx="537328" cy="928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B13FF3F-5855-40D9-B7C4-4DD321C7C324}"/>
              </a:ext>
            </a:extLst>
          </p:cNvPr>
          <p:cNvSpPr txBox="1"/>
          <p:nvPr/>
        </p:nvSpPr>
        <p:spPr>
          <a:xfrm>
            <a:off x="10424160" y="4329873"/>
            <a:ext cx="1502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Ver </a:t>
            </a:r>
          </a:p>
          <a:p>
            <a:r>
              <a:rPr lang="es-ES" dirty="0"/>
              <a:t>disponibilidad</a:t>
            </a:r>
          </a:p>
          <a:p>
            <a:r>
              <a:rPr lang="es-ES" dirty="0"/>
              <a:t>pistas</a:t>
            </a:r>
          </a:p>
        </p:txBody>
      </p:sp>
    </p:spTree>
    <p:extLst>
      <p:ext uri="{BB962C8B-B14F-4D97-AF65-F5344CB8AC3E}">
        <p14:creationId xmlns:p14="http://schemas.microsoft.com/office/powerpoint/2010/main" val="11316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C36380E8-02CA-4221-A1B5-FF1424A9EC54}"/>
              </a:ext>
            </a:extLst>
          </p:cNvPr>
          <p:cNvSpPr/>
          <p:nvPr/>
        </p:nvSpPr>
        <p:spPr>
          <a:xfrm>
            <a:off x="718846" y="292649"/>
            <a:ext cx="88392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4A6FD4-CB53-4216-AD3C-658496CA71CF}"/>
              </a:ext>
            </a:extLst>
          </p:cNvPr>
          <p:cNvSpPr txBox="1"/>
          <p:nvPr/>
        </p:nvSpPr>
        <p:spPr>
          <a:xfrm>
            <a:off x="1846606" y="40619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Registro</a:t>
            </a: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EEBB1659-8C2E-4EAB-A8C5-E3C14B3FB978}"/>
              </a:ext>
            </a:extLst>
          </p:cNvPr>
          <p:cNvSpPr/>
          <p:nvPr/>
        </p:nvSpPr>
        <p:spPr>
          <a:xfrm>
            <a:off x="2099558" y="775527"/>
            <a:ext cx="509048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24AA3DF5-CE75-468B-827C-AB2910F7E2BB}"/>
              </a:ext>
            </a:extLst>
          </p:cNvPr>
          <p:cNvSpPr/>
          <p:nvPr/>
        </p:nvSpPr>
        <p:spPr>
          <a:xfrm>
            <a:off x="5654040" y="2383723"/>
            <a:ext cx="883920" cy="132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2EC1461-3435-4E77-88E5-E96BD60C23BC}"/>
              </a:ext>
            </a:extLst>
          </p:cNvPr>
          <p:cNvSpPr/>
          <p:nvPr/>
        </p:nvSpPr>
        <p:spPr>
          <a:xfrm>
            <a:off x="5654040" y="1309277"/>
            <a:ext cx="883920" cy="132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62478EF-53D2-4DF4-A536-F7034CBE6FAE}"/>
              </a:ext>
            </a:extLst>
          </p:cNvPr>
          <p:cNvSpPr/>
          <p:nvPr/>
        </p:nvSpPr>
        <p:spPr>
          <a:xfrm>
            <a:off x="5654040" y="1846500"/>
            <a:ext cx="883920" cy="132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1DEA3D2-F7E2-471A-914E-C912C181CB57}"/>
              </a:ext>
            </a:extLst>
          </p:cNvPr>
          <p:cNvSpPr/>
          <p:nvPr/>
        </p:nvSpPr>
        <p:spPr>
          <a:xfrm>
            <a:off x="6537960" y="1163830"/>
            <a:ext cx="538694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Nombre</a:t>
            </a:r>
          </a:p>
          <a:p>
            <a:endParaRPr lang="es-ES" dirty="0"/>
          </a:p>
          <a:p>
            <a:r>
              <a:rPr lang="es-ES" dirty="0"/>
              <a:t>Apellidos</a:t>
            </a:r>
          </a:p>
          <a:p>
            <a:endParaRPr lang="es-ES" dirty="0"/>
          </a:p>
          <a:p>
            <a:r>
              <a:rPr lang="es-ES" dirty="0"/>
              <a:t>Teléfono</a:t>
            </a:r>
          </a:p>
          <a:p>
            <a:endParaRPr lang="es-ES" dirty="0"/>
          </a:p>
          <a:p>
            <a:r>
              <a:rPr lang="es-ES" dirty="0" err="1"/>
              <a:t>Login</a:t>
            </a:r>
            <a:r>
              <a:rPr lang="es-ES" dirty="0"/>
              <a:t> (usado para acceder a la aplicación y para ser mostrado a los demás usuarios. No puede contener espacios. No puede repetirse)</a:t>
            </a:r>
          </a:p>
          <a:p>
            <a:endParaRPr lang="es-ES" dirty="0"/>
          </a:p>
          <a:p>
            <a:r>
              <a:rPr lang="es-ES" dirty="0" err="1"/>
              <a:t>Password</a:t>
            </a:r>
            <a:r>
              <a:rPr lang="es-ES" dirty="0"/>
              <a:t> (cualquier combinación de letras y números con más de 6 caracteres)</a:t>
            </a:r>
          </a:p>
          <a:p>
            <a:endParaRPr lang="es-ES" dirty="0"/>
          </a:p>
          <a:p>
            <a:r>
              <a:rPr lang="es-ES" dirty="0"/>
              <a:t>Número de la tarjeta de crédito (16 números) y código de seguridad SVC (3 números) (opcional)</a:t>
            </a:r>
          </a:p>
          <a:p>
            <a:endParaRPr lang="es-ES" dirty="0"/>
          </a:p>
          <a:p>
            <a:r>
              <a:rPr lang="es-ES" dirty="0"/>
              <a:t>Imagen de perfil (opcional)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1018834B-7525-4881-AC01-438622522CEB}"/>
              </a:ext>
            </a:extLst>
          </p:cNvPr>
          <p:cNvSpPr/>
          <p:nvPr/>
        </p:nvSpPr>
        <p:spPr>
          <a:xfrm>
            <a:off x="5654040" y="2967448"/>
            <a:ext cx="883920" cy="132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ED8E6FFE-61F3-4763-96C4-A66C38A1DEA7}"/>
              </a:ext>
            </a:extLst>
          </p:cNvPr>
          <p:cNvSpPr/>
          <p:nvPr/>
        </p:nvSpPr>
        <p:spPr>
          <a:xfrm>
            <a:off x="5654040" y="4072797"/>
            <a:ext cx="883920" cy="132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DB99C82D-1BC1-43FE-A4E9-B7542169E721}"/>
              </a:ext>
            </a:extLst>
          </p:cNvPr>
          <p:cNvSpPr/>
          <p:nvPr/>
        </p:nvSpPr>
        <p:spPr>
          <a:xfrm>
            <a:off x="5654040" y="4886431"/>
            <a:ext cx="883920" cy="132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E9FA2A2F-F8A7-477A-9E46-372F39C815DA}"/>
              </a:ext>
            </a:extLst>
          </p:cNvPr>
          <p:cNvSpPr/>
          <p:nvPr/>
        </p:nvSpPr>
        <p:spPr>
          <a:xfrm>
            <a:off x="5654040" y="5694170"/>
            <a:ext cx="883920" cy="132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BB1F0EC-906D-4DB6-99D4-83A86EA8EF27}"/>
              </a:ext>
            </a:extLst>
          </p:cNvPr>
          <p:cNvSpPr/>
          <p:nvPr/>
        </p:nvSpPr>
        <p:spPr>
          <a:xfrm>
            <a:off x="3867398" y="322398"/>
            <a:ext cx="76057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Gill Sans MT" panose="020B0502020104020203" pitchFamily="34" charset="0"/>
              </a:rPr>
              <a:t>Se debe informar al usuario de que ha sido añadido correctamente </a:t>
            </a:r>
            <a:r>
              <a:rPr lang="es-ES" dirty="0">
                <a:solidFill>
                  <a:srgbClr val="FF0000"/>
                </a:solidFill>
              </a:rPr>
              <a:t>y que debe autenticarse para poder reservar pistas.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A7FBFCA4-F815-44CA-9910-9B71ACA46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3" t="8384" r="33196" b="21605"/>
          <a:stretch/>
        </p:blipFill>
        <p:spPr>
          <a:xfrm>
            <a:off x="527901" y="1220781"/>
            <a:ext cx="4656841" cy="54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FB1B72F-8BBA-4494-9B58-404FD20EB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1" t="8085" r="33218" b="21276"/>
          <a:stretch/>
        </p:blipFill>
        <p:spPr>
          <a:xfrm>
            <a:off x="0" y="564204"/>
            <a:ext cx="4027250" cy="48443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1C91EA-8B36-47F7-81A8-A9E91BB7B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12" t="8227" r="33457" b="21135"/>
          <a:stretch/>
        </p:blipFill>
        <p:spPr>
          <a:xfrm>
            <a:off x="4105072" y="564202"/>
            <a:ext cx="3981856" cy="48443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8FEFB8-4711-4213-8FB1-A65A8BA3B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52" t="8227" r="33378" b="21135"/>
          <a:stretch/>
        </p:blipFill>
        <p:spPr>
          <a:xfrm>
            <a:off x="8164750" y="564202"/>
            <a:ext cx="4027250" cy="48443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C20A47-0B96-4E56-B034-00805C6807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5" t="36879" r="56995" b="60568"/>
          <a:stretch/>
        </p:blipFill>
        <p:spPr>
          <a:xfrm>
            <a:off x="149158" y="2538919"/>
            <a:ext cx="1047345" cy="1750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9117CE3-E5A3-4D64-B18E-8B0F8591F4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5" t="36879" r="56995" b="60568"/>
          <a:stretch/>
        </p:blipFill>
        <p:spPr>
          <a:xfrm>
            <a:off x="4244502" y="2538919"/>
            <a:ext cx="1047345" cy="1750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F9269B-0479-4E2E-A8AC-3F72C8A972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15" t="36879" r="56995" b="60568"/>
          <a:stretch/>
        </p:blipFill>
        <p:spPr>
          <a:xfrm>
            <a:off x="8320392" y="2538919"/>
            <a:ext cx="1047345" cy="1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0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0B4AE2FC-2B49-40D4-A39B-C0F5AE5B16DF}"/>
              </a:ext>
            </a:extLst>
          </p:cNvPr>
          <p:cNvSpPr/>
          <p:nvPr/>
        </p:nvSpPr>
        <p:spPr>
          <a:xfrm>
            <a:off x="596298" y="164865"/>
            <a:ext cx="88392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BBA79F-246A-42B7-B380-85FB7864927E}"/>
              </a:ext>
            </a:extLst>
          </p:cNvPr>
          <p:cNvSpPr txBox="1"/>
          <p:nvPr/>
        </p:nvSpPr>
        <p:spPr>
          <a:xfrm>
            <a:off x="1724058" y="259599"/>
            <a:ext cx="147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Autenticación</a:t>
            </a: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520981D4-34E8-47A2-B47E-7EEC84657405}"/>
              </a:ext>
            </a:extLst>
          </p:cNvPr>
          <p:cNvSpPr/>
          <p:nvPr/>
        </p:nvSpPr>
        <p:spPr>
          <a:xfrm>
            <a:off x="2181135" y="574989"/>
            <a:ext cx="565609" cy="45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1BBD7ED-690A-44A8-B792-A211BBDE00BF}"/>
              </a:ext>
            </a:extLst>
          </p:cNvPr>
          <p:cNvSpPr/>
          <p:nvPr/>
        </p:nvSpPr>
        <p:spPr>
          <a:xfrm>
            <a:off x="6417612" y="1526093"/>
            <a:ext cx="883920" cy="132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BE29DF9A-E8F2-49BF-ACD0-AD1DF4D6DBF3}"/>
              </a:ext>
            </a:extLst>
          </p:cNvPr>
          <p:cNvSpPr/>
          <p:nvPr/>
        </p:nvSpPr>
        <p:spPr>
          <a:xfrm>
            <a:off x="6417612" y="2063316"/>
            <a:ext cx="883920" cy="1325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EEBDDB5-3A63-493C-AE33-53F8B581EA78}"/>
              </a:ext>
            </a:extLst>
          </p:cNvPr>
          <p:cNvSpPr/>
          <p:nvPr/>
        </p:nvSpPr>
        <p:spPr>
          <a:xfrm>
            <a:off x="7301532" y="1380646"/>
            <a:ext cx="53869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Login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Password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BD5D9C4-5E23-4C1F-9D9E-797E7462E14D}"/>
              </a:ext>
            </a:extLst>
          </p:cNvPr>
          <p:cNvSpPr/>
          <p:nvPr/>
        </p:nvSpPr>
        <p:spPr>
          <a:xfrm>
            <a:off x="763572" y="53319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Gill Sans MT" panose="020B0502020104020203" pitchFamily="34" charset="0"/>
              </a:rPr>
              <a:t>Tras pulsar el botón de acceder, el sistema comprueba si el usuario está registrado en el sistema. 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7B3956-A1DC-4717-98AE-5D2E2E12C98F}"/>
              </a:ext>
            </a:extLst>
          </p:cNvPr>
          <p:cNvSpPr/>
          <p:nvPr/>
        </p:nvSpPr>
        <p:spPr>
          <a:xfrm>
            <a:off x="6985262" y="3917521"/>
            <a:ext cx="43363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Gill Sans MT" panose="020B0502020104020203" pitchFamily="34" charset="0"/>
              </a:rPr>
              <a:t>Si el usuario se equivoca al introducir el </a:t>
            </a:r>
            <a:r>
              <a:rPr lang="es-ES" i="1" dirty="0" err="1">
                <a:solidFill>
                  <a:srgbClr val="FF0000"/>
                </a:solidFill>
                <a:latin typeface="Gill Sans MT" panose="020B0502020104020203" pitchFamily="34" charset="0"/>
              </a:rPr>
              <a:t>password</a:t>
            </a:r>
            <a:r>
              <a:rPr lang="es-ES" dirty="0">
                <a:solidFill>
                  <a:srgbClr val="FF0000"/>
                </a:solidFill>
                <a:latin typeface="Gill Sans MT" panose="020B0502020104020203" pitchFamily="34" charset="0"/>
              </a:rPr>
              <a:t>, se le debe informar que no está registrado en el sistema, permitiéndole introducir los datos de nuevo. </a:t>
            </a:r>
          </a:p>
          <a:p>
            <a:r>
              <a:rPr lang="es-ES" dirty="0">
                <a:solidFill>
                  <a:srgbClr val="FF0000"/>
                </a:solidFill>
                <a:latin typeface="Gill Sans MT" panose="020B0502020104020203" pitchFamily="34" charset="0"/>
              </a:rPr>
              <a:t>Si pone los datos de forma correcta. El sistema lo autentifica, permitiéndole el acceso al resto de funcionalidades. 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F34DCD-A88C-42D7-8E19-B3CE04986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1" t="22253" r="37294" b="49423"/>
          <a:stretch/>
        </p:blipFill>
        <p:spPr>
          <a:xfrm>
            <a:off x="219958" y="1125387"/>
            <a:ext cx="6096000" cy="38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01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016AC1-4040-4961-A1BC-2B2478ED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61" t="21986" r="37367" b="48936"/>
          <a:stretch/>
        </p:blipFill>
        <p:spPr>
          <a:xfrm>
            <a:off x="252918" y="4100208"/>
            <a:ext cx="4095346" cy="26400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FCB0B26-05E5-49E1-AB5A-7514AA730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61" t="22128" r="37287" b="48936"/>
          <a:stretch/>
        </p:blipFill>
        <p:spPr>
          <a:xfrm>
            <a:off x="4031819" y="646890"/>
            <a:ext cx="4128362" cy="264008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F9D5560-66F6-4311-B00A-082AA1F044B8}"/>
              </a:ext>
            </a:extLst>
          </p:cNvPr>
          <p:cNvSpPr txBox="1"/>
          <p:nvPr/>
        </p:nvSpPr>
        <p:spPr>
          <a:xfrm>
            <a:off x="476655" y="3803515"/>
            <a:ext cx="348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 no registrado en el sistema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26E7F1-65DF-41E7-964B-EE093769B7D4}"/>
              </a:ext>
            </a:extLst>
          </p:cNvPr>
          <p:cNvSpPr txBox="1"/>
          <p:nvPr/>
        </p:nvSpPr>
        <p:spPr>
          <a:xfrm>
            <a:off x="3211428" y="313878"/>
            <a:ext cx="576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Usuario registrado en el sistema pero contraseña incorrecta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4A1EB1-1E0A-4F47-8327-F773223D7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0" t="22128" r="37287" b="50000"/>
          <a:stretch/>
        </p:blipFill>
        <p:spPr>
          <a:xfrm>
            <a:off x="7183579" y="3803515"/>
            <a:ext cx="4245625" cy="264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6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4E9E5C8C-ED0E-460E-9D23-CA22A11C9000}"/>
              </a:ext>
            </a:extLst>
          </p:cNvPr>
          <p:cNvSpPr/>
          <p:nvPr/>
        </p:nvSpPr>
        <p:spPr>
          <a:xfrm>
            <a:off x="1489435" y="94269"/>
            <a:ext cx="509047" cy="597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73122C3-BC02-4511-8D8E-8D7AE0586507}"/>
              </a:ext>
            </a:extLst>
          </p:cNvPr>
          <p:cNvSpPr/>
          <p:nvPr/>
        </p:nvSpPr>
        <p:spPr>
          <a:xfrm>
            <a:off x="9438640" y="1613580"/>
            <a:ext cx="88392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1052300-49C8-44EC-B6CD-9EEA0DEC6725}"/>
              </a:ext>
            </a:extLst>
          </p:cNvPr>
          <p:cNvSpPr/>
          <p:nvPr/>
        </p:nvSpPr>
        <p:spPr>
          <a:xfrm>
            <a:off x="9438640" y="3005735"/>
            <a:ext cx="88392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47ACFC4-5A2E-48D5-ADD5-A180824B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5" t="8383" r="16418" b="21927"/>
          <a:stretch/>
        </p:blipFill>
        <p:spPr>
          <a:xfrm>
            <a:off x="145836" y="848411"/>
            <a:ext cx="9146232" cy="5373279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00C2B2FF-33A9-43C0-85C5-8DB70B5DEC02}"/>
              </a:ext>
            </a:extLst>
          </p:cNvPr>
          <p:cNvSpPr/>
          <p:nvPr/>
        </p:nvSpPr>
        <p:spPr>
          <a:xfrm>
            <a:off x="9438640" y="4672445"/>
            <a:ext cx="883920" cy="558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2974B4-0D17-4499-8BBE-547F42308C78}"/>
              </a:ext>
            </a:extLst>
          </p:cNvPr>
          <p:cNvSpPr txBox="1"/>
          <p:nvPr/>
        </p:nvSpPr>
        <p:spPr>
          <a:xfrm>
            <a:off x="10425138" y="2918204"/>
            <a:ext cx="162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pistas</a:t>
            </a:r>
          </a:p>
          <a:p>
            <a:r>
              <a:rPr lang="es-ES" dirty="0"/>
              <a:t>(Reserva / disponibilidad)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913420-4A36-43D1-907E-B040D6E160B1}"/>
              </a:ext>
            </a:extLst>
          </p:cNvPr>
          <p:cNvSpPr txBox="1"/>
          <p:nvPr/>
        </p:nvSpPr>
        <p:spPr>
          <a:xfrm>
            <a:off x="10425138" y="4672445"/>
            <a:ext cx="149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mis reservas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4E3B73-0ACE-42B2-89EB-9CA797D08740}"/>
              </a:ext>
            </a:extLst>
          </p:cNvPr>
          <p:cNvSpPr txBox="1"/>
          <p:nvPr/>
        </p:nvSpPr>
        <p:spPr>
          <a:xfrm>
            <a:off x="10552853" y="1613580"/>
            <a:ext cx="997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Ver mi perfil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880ACF-EA47-41F1-8012-FC7A3B0F4AD1}"/>
              </a:ext>
            </a:extLst>
          </p:cNvPr>
          <p:cNvSpPr txBox="1"/>
          <p:nvPr/>
        </p:nvSpPr>
        <p:spPr>
          <a:xfrm>
            <a:off x="2403835" y="202080"/>
            <a:ext cx="536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 el usuario se autenticó correctamente se cambia de </a:t>
            </a:r>
            <a:r>
              <a:rPr lang="es-ES" dirty="0" err="1"/>
              <a:t>scene</a:t>
            </a:r>
            <a:r>
              <a:rPr lang="es-ES" dirty="0"/>
              <a:t> sobre el mismo </a:t>
            </a:r>
            <a:r>
              <a:rPr lang="es-ES" dirty="0" err="1"/>
              <a:t>stage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1296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229</Words>
  <Application>Microsoft Office PowerPoint</Application>
  <PresentationFormat>Panorámica</PresentationFormat>
  <Paragraphs>39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Gill Sans MT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Fabian Scherle Carboneres</dc:creator>
  <cp:lastModifiedBy>Fabian Scherle Carboneres</cp:lastModifiedBy>
  <cp:revision>24</cp:revision>
  <dcterms:created xsi:type="dcterms:W3CDTF">2020-03-17T13:03:57Z</dcterms:created>
  <dcterms:modified xsi:type="dcterms:W3CDTF">2020-03-20T11:49:22Z</dcterms:modified>
</cp:coreProperties>
</file>